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0EB662-6AB6-43B6-AD1B-1C26A5B038C5}" type="datetimeFigureOut">
              <a:rPr lang="pl-PL" smtClean="0"/>
              <a:t>18.06.2022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05131C3-6A24-4854-98EF-5762A5983C0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Polityka zagraniczna II RP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Lata 1918-1926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walka o granice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stosunki z sąsiadami 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układ z Francją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układ z Rumunią 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wojna celna z Niemcami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Granice II RP</a:t>
            </a:r>
          </a:p>
        </p:txBody>
      </p:sp>
      <p:pic>
        <p:nvPicPr>
          <p:cNvPr id="1028" name="Picture 4" descr="C:\Users\MONIA\Desktop\II R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6827" y="1447800"/>
            <a:ext cx="608754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Lata 1926-1939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teoria dwóch wrogów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polsko- sowiecki pakt o nieagresji – 1932 r.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Deklaracja polsko- niemiecka o niestosowaniu przemocy – 1934 r. 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problem Zaolzia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Położenie II RP w 1939 r.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roszczenia III Rzeszy 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wypowiedzenie przez III Rzeszę </a:t>
            </a:r>
            <a:r>
              <a:rPr lang="pl-PL" i="1" dirty="0"/>
              <a:t>Deklaracji o niestosowaniu przemocy</a:t>
            </a:r>
          </a:p>
          <a:p>
            <a:pPr>
              <a:buNone/>
            </a:pPr>
            <a:endParaRPr lang="pl-PL" i="1" dirty="0"/>
          </a:p>
          <a:p>
            <a:r>
              <a:rPr lang="pl-PL" dirty="0"/>
              <a:t>przemówienie Józefa Becka- </a:t>
            </a:r>
          </a:p>
          <a:p>
            <a:pPr>
              <a:buNone/>
            </a:pPr>
            <a:r>
              <a:rPr lang="pl-PL" dirty="0"/>
              <a:t> https://www.youtube.com/watch?v=sepbDGP964A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stosunki polsko- brytyjskie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znaczenie paktu Ribbentrop- Mołotow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Józef Beck- </a:t>
            </a:r>
            <a:br>
              <a:rPr lang="pl-PL" dirty="0"/>
            </a:br>
            <a:r>
              <a:rPr lang="pl-PL" dirty="0"/>
              <a:t>polski minister spraw zagranicznych  </a:t>
            </a:r>
          </a:p>
        </p:txBody>
      </p:sp>
      <p:pic>
        <p:nvPicPr>
          <p:cNvPr id="2050" name="Picture 2" descr="C:\Users\MONIA\Desktop\Beck_Józe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5" y="1670744"/>
            <a:ext cx="2860686" cy="4062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</TotalTime>
  <Words>100</Words>
  <Application>Microsoft Office PowerPoint</Application>
  <PresentationFormat>Pokaz na ekranie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Kapitał</vt:lpstr>
      <vt:lpstr>Polityka zagraniczna II RP</vt:lpstr>
      <vt:lpstr>Lata 1918-1926</vt:lpstr>
      <vt:lpstr>Granice II RP</vt:lpstr>
      <vt:lpstr>Lata 1926-1939</vt:lpstr>
      <vt:lpstr>Położenie II RP w 1939 r. </vt:lpstr>
      <vt:lpstr>Józef Beck-  polski minister spraw zagranicznych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zagraniczna II RP</dc:title>
  <dc:creator>MONIA</dc:creator>
  <cp:lastModifiedBy>Ilona Michalska</cp:lastModifiedBy>
  <cp:revision>11</cp:revision>
  <dcterms:created xsi:type="dcterms:W3CDTF">2022-06-15T10:31:14Z</dcterms:created>
  <dcterms:modified xsi:type="dcterms:W3CDTF">2022-06-18T08:15:10Z</dcterms:modified>
</cp:coreProperties>
</file>